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12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5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3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D8C6-8607-0243-81BF-0560637AECA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B13B-ED24-3E43-8359-56AAD15F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24604" y="454350"/>
            <a:ext cx="7749276" cy="57827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115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41243" y="414970"/>
            <a:ext cx="7720063" cy="583472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8257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8004" y="338464"/>
            <a:ext cx="7987343" cy="60747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4392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Kaplan</dc:creator>
  <cp:lastModifiedBy>Daniel Serwer</cp:lastModifiedBy>
  <cp:revision>6</cp:revision>
  <dcterms:created xsi:type="dcterms:W3CDTF">2018-03-04T23:27:58Z</dcterms:created>
  <dcterms:modified xsi:type="dcterms:W3CDTF">2018-03-07T22:43:57Z</dcterms:modified>
</cp:coreProperties>
</file>