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0" d="100"/>
          <a:sy n="40" d="100"/>
        </p:scale>
        <p:origin x="12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ED8C6-8607-0243-81BF-0560637AECA1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6B13B-ED24-3E43-8359-56AAD15F3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0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ED8C6-8607-0243-81BF-0560637AECA1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6B13B-ED24-3E43-8359-56AAD15F3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355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ED8C6-8607-0243-81BF-0560637AECA1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6B13B-ED24-3E43-8359-56AAD15F3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630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ED8C6-8607-0243-81BF-0560637AECA1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6B13B-ED24-3E43-8359-56AAD15F3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850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ED8C6-8607-0243-81BF-0560637AECA1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6B13B-ED24-3E43-8359-56AAD15F3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419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ED8C6-8607-0243-81BF-0560637AECA1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6B13B-ED24-3E43-8359-56AAD15F3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024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ED8C6-8607-0243-81BF-0560637AECA1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6B13B-ED24-3E43-8359-56AAD15F3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316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ED8C6-8607-0243-81BF-0560637AECA1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6B13B-ED24-3E43-8359-56AAD15F3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503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ED8C6-8607-0243-81BF-0560637AECA1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6B13B-ED24-3E43-8359-56AAD15F3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410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ED8C6-8607-0243-81BF-0560637AECA1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6B13B-ED24-3E43-8359-56AAD15F3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756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ED8C6-8607-0243-81BF-0560637AECA1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6B13B-ED24-3E43-8359-56AAD15F3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287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ED8C6-8607-0243-81BF-0560637AECA1}" type="datetimeFigureOut">
              <a:rPr lang="en-US" smtClean="0"/>
              <a:t>3/7/2018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6B13B-ED24-3E43-8359-56AAD15F3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673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624604" y="454350"/>
            <a:ext cx="7749276" cy="5782767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711578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641243" y="414970"/>
            <a:ext cx="7720063" cy="5834722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4182570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638004" y="338464"/>
            <a:ext cx="7987343" cy="6074701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743921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Seth Kaplan</dc:creator>
  <cp:lastModifiedBy>Daniel Serwer</cp:lastModifiedBy>
  <cp:revision>6</cp:revision>
  <dcterms:created xsi:type="dcterms:W3CDTF">2018-03-04T23:27:58Z</dcterms:created>
  <dcterms:modified xsi:type="dcterms:W3CDTF">2018-03-07T22:43:57Z</dcterms:modified>
</cp:coreProperties>
</file>